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9" r:id="rId4"/>
    <p:sldId id="260" r:id="rId5"/>
    <p:sldId id="265" r:id="rId6"/>
    <p:sldId id="261" r:id="rId7"/>
    <p:sldId id="262" r:id="rId8"/>
    <p:sldId id="263" r:id="rId9"/>
    <p:sldId id="266" r:id="rId10"/>
    <p:sldId id="264" r:id="rId11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A00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41" autoAdjust="0"/>
    <p:restoredTop sz="81777" autoAdjust="0"/>
  </p:normalViewPr>
  <p:slideViewPr>
    <p:cSldViewPr snapToGrid="0">
      <p:cViewPr varScale="1">
        <p:scale>
          <a:sx n="69" d="100"/>
          <a:sy n="69" d="100"/>
        </p:scale>
        <p:origin x="1200" y="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10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F386B8-60B3-4DD2-8710-EC8979A773D3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AC0041-FC2A-47A4-B2B7-4C155C5B090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706831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Video by &lt;a </a:t>
            </a:r>
            <a:r>
              <a:rPr lang="en-US" altLang="zh-TW" dirty="0" err="1"/>
              <a:t>href</a:t>
            </a:r>
            <a:r>
              <a:rPr lang="en-US" altLang="zh-TW" dirty="0"/>
              <a:t>="https://pixabay.com/users/u_9cdufm6xxs-31781072/?</a:t>
            </a:r>
            <a:r>
              <a:rPr lang="en-US" altLang="zh-TW" dirty="0" err="1"/>
              <a:t>utm_source</a:t>
            </a:r>
            <a:r>
              <a:rPr lang="en-US" altLang="zh-TW" dirty="0"/>
              <a:t>=</a:t>
            </a:r>
            <a:r>
              <a:rPr lang="en-US" altLang="zh-TW" dirty="0" err="1"/>
              <a:t>link-attribution&amp;utm_medium</a:t>
            </a:r>
            <a:r>
              <a:rPr lang="en-US" altLang="zh-TW" dirty="0"/>
              <a:t>=</a:t>
            </a:r>
            <a:r>
              <a:rPr lang="en-US" altLang="zh-TW" dirty="0" err="1"/>
              <a:t>referral&amp;utm_campaign</a:t>
            </a:r>
            <a:r>
              <a:rPr lang="en-US" altLang="zh-TW" dirty="0"/>
              <a:t>=</a:t>
            </a:r>
            <a:r>
              <a:rPr lang="en-US" altLang="zh-TW" dirty="0" err="1"/>
              <a:t>video&amp;utm_content</a:t>
            </a:r>
            <a:r>
              <a:rPr lang="en-US" altLang="zh-TW" dirty="0"/>
              <a:t>=141481"&gt;u_9cdufm6xxs&lt;/a&gt; from &lt;a </a:t>
            </a:r>
            <a:r>
              <a:rPr lang="en-US" altLang="zh-TW" dirty="0" err="1"/>
              <a:t>href</a:t>
            </a:r>
            <a:r>
              <a:rPr lang="en-US" altLang="zh-TW" dirty="0"/>
              <a:t>="https://pixabay.com//?</a:t>
            </a:r>
            <a:r>
              <a:rPr lang="en-US" altLang="zh-TW" dirty="0" err="1"/>
              <a:t>utm_source</a:t>
            </a:r>
            <a:r>
              <a:rPr lang="en-US" altLang="zh-TW" dirty="0"/>
              <a:t>=</a:t>
            </a:r>
            <a:r>
              <a:rPr lang="en-US" altLang="zh-TW" dirty="0" err="1"/>
              <a:t>link-attribution&amp;utm_medium</a:t>
            </a:r>
            <a:r>
              <a:rPr lang="en-US" altLang="zh-TW" dirty="0"/>
              <a:t>=</a:t>
            </a:r>
            <a:r>
              <a:rPr lang="en-US" altLang="zh-TW" dirty="0" err="1"/>
              <a:t>referral&amp;utm_campaign</a:t>
            </a:r>
            <a:r>
              <a:rPr lang="en-US" altLang="zh-TW" dirty="0"/>
              <a:t>=</a:t>
            </a:r>
            <a:r>
              <a:rPr lang="en-US" altLang="zh-TW" dirty="0" err="1"/>
              <a:t>video&amp;utm_content</a:t>
            </a:r>
            <a:r>
              <a:rPr lang="en-US" altLang="zh-TW" dirty="0"/>
              <a:t>=141481"&gt;</a:t>
            </a:r>
            <a:r>
              <a:rPr lang="en-US" altLang="zh-TW" dirty="0" err="1"/>
              <a:t>Pixabay</a:t>
            </a:r>
            <a:r>
              <a:rPr lang="en-US" altLang="zh-TW" dirty="0"/>
              <a:t>&lt;/a&gt;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AC0041-FC2A-47A4-B2B7-4C155C5B0906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871283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0" dirty="0"/>
              <a:t>Video by &lt;a </a:t>
            </a:r>
            <a:r>
              <a:rPr lang="en-US" altLang="zh-TW" b="0" dirty="0" err="1"/>
              <a:t>href</a:t>
            </a:r>
            <a:r>
              <a:rPr lang="en-US" altLang="zh-TW" b="0" dirty="0"/>
              <a:t>="https://pixabay.com/users/joe_hackney-15024843/?</a:t>
            </a:r>
            <a:r>
              <a:rPr lang="en-US" altLang="zh-TW" b="0" dirty="0" err="1"/>
              <a:t>utm_source</a:t>
            </a:r>
            <a:r>
              <a:rPr lang="en-US" altLang="zh-TW" b="0" dirty="0"/>
              <a:t>=</a:t>
            </a:r>
            <a:r>
              <a:rPr lang="en-US" altLang="zh-TW" b="0" dirty="0" err="1"/>
              <a:t>link-attribution&amp;utm_medium</a:t>
            </a:r>
            <a:r>
              <a:rPr lang="en-US" altLang="zh-TW" b="0" dirty="0"/>
              <a:t>=</a:t>
            </a:r>
            <a:r>
              <a:rPr lang="en-US" altLang="zh-TW" b="0" dirty="0" err="1"/>
              <a:t>referral&amp;utm_campaign</a:t>
            </a:r>
            <a:r>
              <a:rPr lang="en-US" altLang="zh-TW" b="0" dirty="0"/>
              <a:t>=</a:t>
            </a:r>
            <a:r>
              <a:rPr lang="en-US" altLang="zh-TW" b="0" dirty="0" err="1"/>
              <a:t>video&amp;utm_content</a:t>
            </a:r>
            <a:r>
              <a:rPr lang="en-US" altLang="zh-TW" b="0" dirty="0"/>
              <a:t>=171085"&gt;Joe Hackney&lt;/a&gt; from &lt;a </a:t>
            </a:r>
            <a:r>
              <a:rPr lang="en-US" altLang="zh-TW" b="0" dirty="0" err="1"/>
              <a:t>href</a:t>
            </a:r>
            <a:r>
              <a:rPr lang="en-US" altLang="zh-TW" b="0" dirty="0"/>
              <a:t>="https://pixabay.com//?</a:t>
            </a:r>
            <a:r>
              <a:rPr lang="en-US" altLang="zh-TW" b="0" dirty="0" err="1"/>
              <a:t>utm_source</a:t>
            </a:r>
            <a:r>
              <a:rPr lang="en-US" altLang="zh-TW" b="0" dirty="0"/>
              <a:t>=</a:t>
            </a:r>
            <a:r>
              <a:rPr lang="en-US" altLang="zh-TW" b="0" dirty="0" err="1"/>
              <a:t>link-attribution&amp;utm_medium</a:t>
            </a:r>
            <a:r>
              <a:rPr lang="en-US" altLang="zh-TW" b="0" dirty="0"/>
              <a:t>=</a:t>
            </a:r>
            <a:r>
              <a:rPr lang="en-US" altLang="zh-TW" b="0" dirty="0" err="1"/>
              <a:t>referral&amp;utm_campaign</a:t>
            </a:r>
            <a:r>
              <a:rPr lang="en-US" altLang="zh-TW" b="0" dirty="0"/>
              <a:t>=</a:t>
            </a:r>
            <a:r>
              <a:rPr lang="en-US" altLang="zh-TW" b="0" dirty="0" err="1"/>
              <a:t>video&amp;utm_content</a:t>
            </a:r>
            <a:r>
              <a:rPr lang="en-US" altLang="zh-TW" b="0" dirty="0"/>
              <a:t>=171085"&gt;</a:t>
            </a:r>
            <a:r>
              <a:rPr lang="en-US" altLang="zh-TW" b="0" dirty="0" err="1"/>
              <a:t>Pixabay</a:t>
            </a:r>
            <a:r>
              <a:rPr lang="en-US" altLang="zh-TW" b="0" dirty="0"/>
              <a:t>&lt;/a&gt;</a:t>
            </a:r>
            <a:endParaRPr lang="zh-TW" altLang="en-US" b="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AC0041-FC2A-47A4-B2B7-4C155C5B0906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726311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0" dirty="0"/>
              <a:t>Video by &lt;a </a:t>
            </a:r>
            <a:r>
              <a:rPr lang="en-US" altLang="zh-TW" b="0" dirty="0" err="1"/>
              <a:t>href</a:t>
            </a:r>
            <a:r>
              <a:rPr lang="en-US" altLang="zh-TW" b="0" dirty="0"/>
              <a:t>="https://pixabay.com/users/tommyvideo-3092371/?</a:t>
            </a:r>
            <a:r>
              <a:rPr lang="en-US" altLang="zh-TW" b="0" dirty="0" err="1"/>
              <a:t>utm_source</a:t>
            </a:r>
            <a:r>
              <a:rPr lang="en-US" altLang="zh-TW" b="0" dirty="0"/>
              <a:t>=</a:t>
            </a:r>
            <a:r>
              <a:rPr lang="en-US" altLang="zh-TW" b="0" dirty="0" err="1"/>
              <a:t>link-attribution&amp;utm_medium</a:t>
            </a:r>
            <a:r>
              <a:rPr lang="en-US" altLang="zh-TW" b="0" dirty="0"/>
              <a:t>=</a:t>
            </a:r>
            <a:r>
              <a:rPr lang="en-US" altLang="zh-TW" b="0" dirty="0" err="1"/>
              <a:t>referral&amp;utm_campaign</a:t>
            </a:r>
            <a:r>
              <a:rPr lang="en-US" altLang="zh-TW" b="0" dirty="0"/>
              <a:t>=</a:t>
            </a:r>
            <a:r>
              <a:rPr lang="en-US" altLang="zh-TW" b="0" dirty="0" err="1"/>
              <a:t>video&amp;utm_content</a:t>
            </a:r>
            <a:r>
              <a:rPr lang="en-US" altLang="zh-TW" b="0" dirty="0"/>
              <a:t>=5393"&gt;Tomislav </a:t>
            </a:r>
            <a:r>
              <a:rPr lang="en-US" altLang="zh-TW" b="0" dirty="0" err="1"/>
              <a:t>Jakupec</a:t>
            </a:r>
            <a:r>
              <a:rPr lang="en-US" altLang="zh-TW" b="0" dirty="0"/>
              <a:t>&lt;/a&gt; from &lt;a </a:t>
            </a:r>
            <a:r>
              <a:rPr lang="en-US" altLang="zh-TW" b="0" dirty="0" err="1"/>
              <a:t>href</a:t>
            </a:r>
            <a:r>
              <a:rPr lang="en-US" altLang="zh-TW" b="0" dirty="0"/>
              <a:t>="https://pixabay.com//?</a:t>
            </a:r>
            <a:r>
              <a:rPr lang="en-US" altLang="zh-TW" b="0" dirty="0" err="1"/>
              <a:t>utm_source</a:t>
            </a:r>
            <a:r>
              <a:rPr lang="en-US" altLang="zh-TW" b="0" dirty="0"/>
              <a:t>=</a:t>
            </a:r>
            <a:r>
              <a:rPr lang="en-US" altLang="zh-TW" b="0" dirty="0" err="1"/>
              <a:t>link-attribution&amp;utm_medium</a:t>
            </a:r>
            <a:r>
              <a:rPr lang="en-US" altLang="zh-TW" b="0" dirty="0"/>
              <a:t>=</a:t>
            </a:r>
            <a:r>
              <a:rPr lang="en-US" altLang="zh-TW" b="0" dirty="0" err="1"/>
              <a:t>referral&amp;utm_campaign</a:t>
            </a:r>
            <a:r>
              <a:rPr lang="en-US" altLang="zh-TW" b="0" dirty="0"/>
              <a:t>=</a:t>
            </a:r>
            <a:r>
              <a:rPr lang="en-US" altLang="zh-TW" b="0" dirty="0" err="1"/>
              <a:t>video&amp;utm_content</a:t>
            </a:r>
            <a:r>
              <a:rPr lang="en-US" altLang="zh-TW" b="0" dirty="0"/>
              <a:t>=5393"&gt;</a:t>
            </a:r>
            <a:r>
              <a:rPr lang="en-US" altLang="zh-TW" b="0" dirty="0" err="1"/>
              <a:t>Pixabay</a:t>
            </a:r>
            <a:r>
              <a:rPr lang="en-US" altLang="zh-TW" b="0" dirty="0"/>
              <a:t>&lt;/a&gt;</a:t>
            </a:r>
            <a:endParaRPr lang="zh-TW" altLang="en-US" b="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AC0041-FC2A-47A4-B2B7-4C155C5B0906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59962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0" dirty="0"/>
              <a:t>Video by &lt;a </a:t>
            </a:r>
            <a:r>
              <a:rPr lang="en-US" altLang="zh-TW" b="0" dirty="0" err="1"/>
              <a:t>href</a:t>
            </a:r>
            <a:r>
              <a:rPr lang="en-US" altLang="zh-TW" b="0" dirty="0"/>
              <a:t>="https://pixabay.com/users/hassas_arts-12571684/?</a:t>
            </a:r>
            <a:r>
              <a:rPr lang="en-US" altLang="zh-TW" b="0" dirty="0" err="1"/>
              <a:t>utm_source</a:t>
            </a:r>
            <a:r>
              <a:rPr lang="en-US" altLang="zh-TW" b="0" dirty="0"/>
              <a:t>=</a:t>
            </a:r>
            <a:r>
              <a:rPr lang="en-US" altLang="zh-TW" b="0" dirty="0" err="1"/>
              <a:t>link-attribution&amp;utm_medium</a:t>
            </a:r>
            <a:r>
              <a:rPr lang="en-US" altLang="zh-TW" b="0" dirty="0"/>
              <a:t>=</a:t>
            </a:r>
            <a:r>
              <a:rPr lang="en-US" altLang="zh-TW" b="0" dirty="0" err="1"/>
              <a:t>referral&amp;utm_campaign</a:t>
            </a:r>
            <a:r>
              <a:rPr lang="en-US" altLang="zh-TW" b="0" dirty="0"/>
              <a:t>=</a:t>
            </a:r>
            <a:r>
              <a:rPr lang="en-US" altLang="zh-TW" b="0" dirty="0" err="1"/>
              <a:t>video&amp;utm_content</a:t>
            </a:r>
            <a:r>
              <a:rPr lang="en-US" altLang="zh-TW" b="0" dirty="0"/>
              <a:t>=49815"&gt;Hassas Arts&lt;/a&gt; from &lt;a </a:t>
            </a:r>
            <a:r>
              <a:rPr lang="en-US" altLang="zh-TW" b="0" dirty="0" err="1"/>
              <a:t>href</a:t>
            </a:r>
            <a:r>
              <a:rPr lang="en-US" altLang="zh-TW" b="0" dirty="0"/>
              <a:t>="https://pixabay.com//?</a:t>
            </a:r>
            <a:r>
              <a:rPr lang="en-US" altLang="zh-TW" b="0" dirty="0" err="1"/>
              <a:t>utm_source</a:t>
            </a:r>
            <a:r>
              <a:rPr lang="en-US" altLang="zh-TW" b="0" dirty="0"/>
              <a:t>=</a:t>
            </a:r>
            <a:r>
              <a:rPr lang="en-US" altLang="zh-TW" b="0" dirty="0" err="1"/>
              <a:t>link-attribution&amp;utm_medium</a:t>
            </a:r>
            <a:r>
              <a:rPr lang="en-US" altLang="zh-TW" b="0" dirty="0"/>
              <a:t>=</a:t>
            </a:r>
            <a:r>
              <a:rPr lang="en-US" altLang="zh-TW" b="0" dirty="0" err="1"/>
              <a:t>referral&amp;utm_campaign</a:t>
            </a:r>
            <a:r>
              <a:rPr lang="en-US" altLang="zh-TW" b="0" dirty="0"/>
              <a:t>=</a:t>
            </a:r>
            <a:r>
              <a:rPr lang="en-US" altLang="zh-TW" b="0" dirty="0" err="1"/>
              <a:t>video&amp;utm_content</a:t>
            </a:r>
            <a:r>
              <a:rPr lang="en-US" altLang="zh-TW" b="0" dirty="0"/>
              <a:t>=49815"&gt;</a:t>
            </a:r>
            <a:r>
              <a:rPr lang="en-US" altLang="zh-TW" b="0" dirty="0" err="1"/>
              <a:t>Pixabay</a:t>
            </a:r>
            <a:r>
              <a:rPr lang="en-US" altLang="zh-TW" b="0" dirty="0"/>
              <a:t>&lt;/a&gt;</a:t>
            </a:r>
            <a:endParaRPr lang="zh-TW" altLang="en-US" b="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AC0041-FC2A-47A4-B2B7-4C155C5B0906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313320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0" dirty="0"/>
              <a:t>Video by &lt;a </a:t>
            </a:r>
            <a:r>
              <a:rPr lang="en-US" altLang="zh-TW" b="0" dirty="0" err="1"/>
              <a:t>href</a:t>
            </a:r>
            <a:r>
              <a:rPr lang="en-US" altLang="zh-TW" b="0" dirty="0"/>
              <a:t>="https://pixabay.com/users/matthias_groeneveld-4535957/?</a:t>
            </a:r>
            <a:r>
              <a:rPr lang="en-US" altLang="zh-TW" b="0" dirty="0" err="1"/>
              <a:t>utm_source</a:t>
            </a:r>
            <a:r>
              <a:rPr lang="en-US" altLang="zh-TW" b="0" dirty="0"/>
              <a:t>=</a:t>
            </a:r>
            <a:r>
              <a:rPr lang="en-US" altLang="zh-TW" b="0" dirty="0" err="1"/>
              <a:t>link-attribution&amp;utm_medium</a:t>
            </a:r>
            <a:r>
              <a:rPr lang="en-US" altLang="zh-TW" b="0" dirty="0"/>
              <a:t>=</a:t>
            </a:r>
            <a:r>
              <a:rPr lang="en-US" altLang="zh-TW" b="0" dirty="0" err="1"/>
              <a:t>referral&amp;utm_campaign</a:t>
            </a:r>
            <a:r>
              <a:rPr lang="en-US" altLang="zh-TW" b="0" dirty="0"/>
              <a:t>=</a:t>
            </a:r>
            <a:r>
              <a:rPr lang="en-US" altLang="zh-TW" b="0" dirty="0" err="1"/>
              <a:t>video&amp;utm_content</a:t>
            </a:r>
            <a:r>
              <a:rPr lang="en-US" altLang="zh-TW" b="0" dirty="0"/>
              <a:t>=120679"&gt;Matthias Groeneveld&lt;/a&gt; from &lt;a </a:t>
            </a:r>
            <a:r>
              <a:rPr lang="en-US" altLang="zh-TW" b="0" dirty="0" err="1"/>
              <a:t>href</a:t>
            </a:r>
            <a:r>
              <a:rPr lang="en-US" altLang="zh-TW" b="0" dirty="0"/>
              <a:t>="https://pixabay.com//?</a:t>
            </a:r>
            <a:r>
              <a:rPr lang="en-US" altLang="zh-TW" b="0" dirty="0" err="1"/>
              <a:t>utm_source</a:t>
            </a:r>
            <a:r>
              <a:rPr lang="en-US" altLang="zh-TW" b="0" dirty="0"/>
              <a:t>=</a:t>
            </a:r>
            <a:r>
              <a:rPr lang="en-US" altLang="zh-TW" b="0" dirty="0" err="1"/>
              <a:t>link-attribution&amp;utm_medium</a:t>
            </a:r>
            <a:r>
              <a:rPr lang="en-US" altLang="zh-TW" b="0" dirty="0"/>
              <a:t>=</a:t>
            </a:r>
            <a:r>
              <a:rPr lang="en-US" altLang="zh-TW" b="0" dirty="0" err="1"/>
              <a:t>referral&amp;utm_campaign</a:t>
            </a:r>
            <a:r>
              <a:rPr lang="en-US" altLang="zh-TW" b="0" dirty="0"/>
              <a:t>=</a:t>
            </a:r>
            <a:r>
              <a:rPr lang="en-US" altLang="zh-TW" b="0" dirty="0" err="1"/>
              <a:t>video&amp;utm_content</a:t>
            </a:r>
            <a:r>
              <a:rPr lang="en-US" altLang="zh-TW" b="0" dirty="0"/>
              <a:t>=120679"&gt;</a:t>
            </a:r>
            <a:r>
              <a:rPr lang="en-US" altLang="zh-TW" b="0" dirty="0" err="1"/>
              <a:t>Pixabay</a:t>
            </a:r>
            <a:r>
              <a:rPr lang="en-US" altLang="zh-TW" b="0" dirty="0"/>
              <a:t>&lt;/a&gt;</a:t>
            </a:r>
            <a:endParaRPr lang="zh-TW" altLang="en-US" b="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AC0041-FC2A-47A4-B2B7-4C155C5B0906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51165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4D136B-4787-20DB-CE71-3CA68EF75A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3CD08877-60E6-CF5A-943A-579AE5A539F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01A00B75-1B7E-4636-040E-F678D39F18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0" dirty="0"/>
              <a:t>Video by &lt;a </a:t>
            </a:r>
            <a:r>
              <a:rPr lang="en-US" altLang="zh-TW" b="0" dirty="0" err="1"/>
              <a:t>href</a:t>
            </a:r>
            <a:r>
              <a:rPr lang="en-US" altLang="zh-TW" b="0" dirty="0"/>
              <a:t>="https://pixabay.com/users/alexkopeykin-6178059/?</a:t>
            </a:r>
            <a:r>
              <a:rPr lang="en-US" altLang="zh-TW" b="0" dirty="0" err="1"/>
              <a:t>utm_source</a:t>
            </a:r>
            <a:r>
              <a:rPr lang="en-US" altLang="zh-TW" b="0" dirty="0"/>
              <a:t>=</a:t>
            </a:r>
            <a:r>
              <a:rPr lang="en-US" altLang="zh-TW" b="0" dirty="0" err="1"/>
              <a:t>link-attribution&amp;utm_medium</a:t>
            </a:r>
            <a:r>
              <a:rPr lang="en-US" altLang="zh-TW" b="0" dirty="0"/>
              <a:t>=</a:t>
            </a:r>
            <a:r>
              <a:rPr lang="en-US" altLang="zh-TW" b="0" dirty="0" err="1"/>
              <a:t>referral&amp;utm_campaign</a:t>
            </a:r>
            <a:r>
              <a:rPr lang="en-US" altLang="zh-TW" b="0" dirty="0"/>
              <a:t>=</a:t>
            </a:r>
            <a:r>
              <a:rPr lang="en-US" altLang="zh-TW" b="0" dirty="0" err="1"/>
              <a:t>video&amp;utm_content</a:t>
            </a:r>
            <a:r>
              <a:rPr lang="en-US" altLang="zh-TW" b="0" dirty="0"/>
              <a:t>=40054"&gt;</a:t>
            </a:r>
            <a:r>
              <a:rPr lang="en-US" altLang="zh-TW" b="0" dirty="0" err="1"/>
              <a:t>Олександр</a:t>
            </a:r>
            <a:r>
              <a:rPr lang="en-US" altLang="zh-TW" b="0" dirty="0"/>
              <a:t> </a:t>
            </a:r>
            <a:r>
              <a:rPr lang="en-US" altLang="zh-TW" b="0" dirty="0" err="1"/>
              <a:t>Копєйкін</a:t>
            </a:r>
            <a:r>
              <a:rPr lang="en-US" altLang="zh-TW" b="0" dirty="0"/>
              <a:t>&lt;/a&gt; from &lt;a </a:t>
            </a:r>
            <a:r>
              <a:rPr lang="en-US" altLang="zh-TW" b="0" dirty="0" err="1"/>
              <a:t>href</a:t>
            </a:r>
            <a:r>
              <a:rPr lang="en-US" altLang="zh-TW" b="0" dirty="0"/>
              <a:t>="https://pixabay.com//?</a:t>
            </a:r>
            <a:r>
              <a:rPr lang="en-US" altLang="zh-TW" b="0" dirty="0" err="1"/>
              <a:t>utm_source</a:t>
            </a:r>
            <a:r>
              <a:rPr lang="en-US" altLang="zh-TW" b="0" dirty="0"/>
              <a:t>=</a:t>
            </a:r>
            <a:r>
              <a:rPr lang="en-US" altLang="zh-TW" b="0" dirty="0" err="1"/>
              <a:t>link-attribution&amp;utm_medium</a:t>
            </a:r>
            <a:r>
              <a:rPr lang="en-US" altLang="zh-TW" b="0" dirty="0"/>
              <a:t>=</a:t>
            </a:r>
            <a:r>
              <a:rPr lang="en-US" altLang="zh-TW" b="0" dirty="0" err="1"/>
              <a:t>referral&amp;utm_campaign</a:t>
            </a:r>
            <a:r>
              <a:rPr lang="en-US" altLang="zh-TW" b="0" dirty="0"/>
              <a:t>=</a:t>
            </a:r>
            <a:r>
              <a:rPr lang="en-US" altLang="zh-TW" b="0" dirty="0" err="1"/>
              <a:t>video&amp;utm_content</a:t>
            </a:r>
            <a:r>
              <a:rPr lang="en-US" altLang="zh-TW" b="0" dirty="0"/>
              <a:t>=40054"&gt;</a:t>
            </a:r>
            <a:r>
              <a:rPr lang="en-US" altLang="zh-TW" b="0" dirty="0" err="1"/>
              <a:t>Pixabay</a:t>
            </a:r>
            <a:r>
              <a:rPr lang="en-US" altLang="zh-TW" b="0" dirty="0"/>
              <a:t>&lt;/a&gt;</a:t>
            </a:r>
            <a:endParaRPr lang="zh-TW" altLang="en-US" b="0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C0928E54-086E-B317-3247-B953A331CD3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AC0041-FC2A-47A4-B2B7-4C155C5B0906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02123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0" dirty="0"/>
              <a:t>Video by &lt;a </a:t>
            </a:r>
            <a:r>
              <a:rPr lang="en-US" altLang="zh-TW" b="0" dirty="0" err="1"/>
              <a:t>href</a:t>
            </a:r>
            <a:r>
              <a:rPr lang="en-US" altLang="zh-TW" b="0" dirty="0"/>
              <a:t>="https://pixabay.com/users/conte_public-41658361/?</a:t>
            </a:r>
            <a:r>
              <a:rPr lang="en-US" altLang="zh-TW" b="0" dirty="0" err="1"/>
              <a:t>utm_source</a:t>
            </a:r>
            <a:r>
              <a:rPr lang="en-US" altLang="zh-TW" b="0" dirty="0"/>
              <a:t>=</a:t>
            </a:r>
            <a:r>
              <a:rPr lang="en-US" altLang="zh-TW" b="0" dirty="0" err="1"/>
              <a:t>link-attribution&amp;utm_medium</a:t>
            </a:r>
            <a:r>
              <a:rPr lang="en-US" altLang="zh-TW" b="0" dirty="0"/>
              <a:t>=</a:t>
            </a:r>
            <a:r>
              <a:rPr lang="en-US" altLang="zh-TW" b="0" dirty="0" err="1"/>
              <a:t>referral&amp;utm_campaign</a:t>
            </a:r>
            <a:r>
              <a:rPr lang="en-US" altLang="zh-TW" b="0" dirty="0"/>
              <a:t>=</a:t>
            </a:r>
            <a:r>
              <a:rPr lang="en-US" altLang="zh-TW" b="0" dirty="0" err="1"/>
              <a:t>video&amp;utm_content</a:t>
            </a:r>
            <a:r>
              <a:rPr lang="en-US" altLang="zh-TW" b="0" dirty="0"/>
              <a:t>=204420"&gt;</a:t>
            </a:r>
            <a:r>
              <a:rPr lang="en-US" altLang="zh-TW" b="0" dirty="0" err="1"/>
              <a:t>MeD</a:t>
            </a:r>
            <a:r>
              <a:rPr lang="en-US" altLang="zh-TW" b="0" dirty="0"/>
              <a:t>&lt;/a&gt; from &lt;a </a:t>
            </a:r>
            <a:r>
              <a:rPr lang="en-US" altLang="zh-TW" b="0" dirty="0" err="1"/>
              <a:t>href</a:t>
            </a:r>
            <a:r>
              <a:rPr lang="en-US" altLang="zh-TW" b="0" dirty="0"/>
              <a:t>="https://pixabay.com//?</a:t>
            </a:r>
            <a:r>
              <a:rPr lang="en-US" altLang="zh-TW" b="0" dirty="0" err="1"/>
              <a:t>utm_source</a:t>
            </a:r>
            <a:r>
              <a:rPr lang="en-US" altLang="zh-TW" b="0" dirty="0"/>
              <a:t>=</a:t>
            </a:r>
            <a:r>
              <a:rPr lang="en-US" altLang="zh-TW" b="0" dirty="0" err="1"/>
              <a:t>link-attribution&amp;utm_medium</a:t>
            </a:r>
            <a:r>
              <a:rPr lang="en-US" altLang="zh-TW" b="0" dirty="0"/>
              <a:t>=</a:t>
            </a:r>
            <a:r>
              <a:rPr lang="en-US" altLang="zh-TW" b="0" dirty="0" err="1"/>
              <a:t>referral&amp;utm_campaign</a:t>
            </a:r>
            <a:r>
              <a:rPr lang="en-US" altLang="zh-TW" b="0" dirty="0"/>
              <a:t>=</a:t>
            </a:r>
            <a:r>
              <a:rPr lang="en-US" altLang="zh-TW" b="0" dirty="0" err="1"/>
              <a:t>video&amp;utm_content</a:t>
            </a:r>
            <a:r>
              <a:rPr lang="en-US" altLang="zh-TW" b="0" dirty="0"/>
              <a:t>=204420"&gt;</a:t>
            </a:r>
            <a:r>
              <a:rPr lang="en-US" altLang="zh-TW" b="0" dirty="0" err="1"/>
              <a:t>Pixabay</a:t>
            </a:r>
            <a:r>
              <a:rPr lang="en-US" altLang="zh-TW" b="0" dirty="0"/>
              <a:t>&lt;/a&gt;</a:t>
            </a:r>
            <a:endParaRPr lang="zh-TW" altLang="en-US" b="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AC0041-FC2A-47A4-B2B7-4C155C5B0906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564715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0" dirty="0"/>
              <a:t>Video by &lt;a </a:t>
            </a:r>
            <a:r>
              <a:rPr lang="en-US" altLang="zh-TW" b="0" dirty="0" err="1"/>
              <a:t>href</a:t>
            </a:r>
            <a:r>
              <a:rPr lang="en-US" altLang="zh-TW" b="0" dirty="0"/>
              <a:t>="https://pixabay.com/users/amuns99-15787145/?</a:t>
            </a:r>
            <a:r>
              <a:rPr lang="en-US" altLang="zh-TW" b="0" dirty="0" err="1"/>
              <a:t>utm_source</a:t>
            </a:r>
            <a:r>
              <a:rPr lang="en-US" altLang="zh-TW" b="0" dirty="0"/>
              <a:t>=</a:t>
            </a:r>
            <a:r>
              <a:rPr lang="en-US" altLang="zh-TW" b="0" dirty="0" err="1"/>
              <a:t>link-attribution&amp;utm_medium</a:t>
            </a:r>
            <a:r>
              <a:rPr lang="en-US" altLang="zh-TW" b="0" dirty="0"/>
              <a:t>=</a:t>
            </a:r>
            <a:r>
              <a:rPr lang="en-US" altLang="zh-TW" b="0" dirty="0" err="1"/>
              <a:t>referral&amp;utm_campaign</a:t>
            </a:r>
            <a:r>
              <a:rPr lang="en-US" altLang="zh-TW" b="0" dirty="0"/>
              <a:t>=</a:t>
            </a:r>
            <a:r>
              <a:rPr lang="en-US" altLang="zh-TW" b="0" dirty="0" err="1"/>
              <a:t>video&amp;utm_content</a:t>
            </a:r>
            <a:r>
              <a:rPr lang="en-US" altLang="zh-TW" b="0" dirty="0"/>
              <a:t>=34473"&gt;Albert Muns&lt;/a&gt; from &lt;a </a:t>
            </a:r>
            <a:r>
              <a:rPr lang="en-US" altLang="zh-TW" b="0" dirty="0" err="1"/>
              <a:t>href</a:t>
            </a:r>
            <a:r>
              <a:rPr lang="en-US" altLang="zh-TW" b="0" dirty="0"/>
              <a:t>="https://pixabay.com//?</a:t>
            </a:r>
            <a:r>
              <a:rPr lang="en-US" altLang="zh-TW" b="0" dirty="0" err="1"/>
              <a:t>utm_source</a:t>
            </a:r>
            <a:r>
              <a:rPr lang="en-US" altLang="zh-TW" b="0" dirty="0"/>
              <a:t>=</a:t>
            </a:r>
            <a:r>
              <a:rPr lang="en-US" altLang="zh-TW" b="0" dirty="0" err="1"/>
              <a:t>link-attribution&amp;utm_medium</a:t>
            </a:r>
            <a:r>
              <a:rPr lang="en-US" altLang="zh-TW" b="0" dirty="0"/>
              <a:t>=</a:t>
            </a:r>
            <a:r>
              <a:rPr lang="en-US" altLang="zh-TW" b="0" dirty="0" err="1"/>
              <a:t>referral&amp;utm_campaign</a:t>
            </a:r>
            <a:r>
              <a:rPr lang="en-US" altLang="zh-TW" b="0" dirty="0"/>
              <a:t>=</a:t>
            </a:r>
            <a:r>
              <a:rPr lang="en-US" altLang="zh-TW" b="0" dirty="0" err="1"/>
              <a:t>video&amp;utm_content</a:t>
            </a:r>
            <a:r>
              <a:rPr lang="en-US" altLang="zh-TW" b="0" dirty="0"/>
              <a:t>=34473"&gt;</a:t>
            </a:r>
            <a:r>
              <a:rPr lang="en-US" altLang="zh-TW" b="0" dirty="0" err="1"/>
              <a:t>Pixabay</a:t>
            </a:r>
            <a:r>
              <a:rPr lang="en-US" altLang="zh-TW" b="0" dirty="0"/>
              <a:t>&lt;/a&gt;</a:t>
            </a:r>
            <a:endParaRPr lang="zh-TW" altLang="en-US" b="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AC0041-FC2A-47A4-B2B7-4C155C5B0906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862609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0" dirty="0"/>
              <a:t>Video by &lt;a </a:t>
            </a:r>
            <a:r>
              <a:rPr lang="en-US" altLang="zh-TW" b="0" dirty="0" err="1"/>
              <a:t>href</a:t>
            </a:r>
            <a:r>
              <a:rPr lang="en-US" altLang="zh-TW" b="0" dirty="0"/>
              <a:t>="https://pixabay.com/users/samidurrakzai-42221807/?</a:t>
            </a:r>
            <a:r>
              <a:rPr lang="en-US" altLang="zh-TW" b="0" dirty="0" err="1"/>
              <a:t>utm_source</a:t>
            </a:r>
            <a:r>
              <a:rPr lang="en-US" altLang="zh-TW" b="0" dirty="0"/>
              <a:t>=</a:t>
            </a:r>
            <a:r>
              <a:rPr lang="en-US" altLang="zh-TW" b="0" dirty="0" err="1"/>
              <a:t>link-attribution&amp;utm_medium</a:t>
            </a:r>
            <a:r>
              <a:rPr lang="en-US" altLang="zh-TW" b="0" dirty="0"/>
              <a:t>=</a:t>
            </a:r>
            <a:r>
              <a:rPr lang="en-US" altLang="zh-TW" b="0" dirty="0" err="1"/>
              <a:t>referral&amp;utm_campaign</a:t>
            </a:r>
            <a:r>
              <a:rPr lang="en-US" altLang="zh-TW" b="0" dirty="0"/>
              <a:t>=</a:t>
            </a:r>
            <a:r>
              <a:rPr lang="en-US" altLang="zh-TW" b="0" dirty="0" err="1"/>
              <a:t>video&amp;utm_content</a:t>
            </a:r>
            <a:r>
              <a:rPr lang="en-US" altLang="zh-TW" b="0" dirty="0"/>
              <a:t>=202135"&gt;Sami Ullah&lt;/a&gt; from &lt;a </a:t>
            </a:r>
            <a:r>
              <a:rPr lang="en-US" altLang="zh-TW" b="0" dirty="0" err="1"/>
              <a:t>href</a:t>
            </a:r>
            <a:r>
              <a:rPr lang="en-US" altLang="zh-TW" b="0" dirty="0"/>
              <a:t>="https://pixabay.com//?</a:t>
            </a:r>
            <a:r>
              <a:rPr lang="en-US" altLang="zh-TW" b="0" dirty="0" err="1"/>
              <a:t>utm_source</a:t>
            </a:r>
            <a:r>
              <a:rPr lang="en-US" altLang="zh-TW" b="0" dirty="0"/>
              <a:t>=</a:t>
            </a:r>
            <a:r>
              <a:rPr lang="en-US" altLang="zh-TW" b="0" dirty="0" err="1"/>
              <a:t>link-attribution&amp;utm_medium</a:t>
            </a:r>
            <a:r>
              <a:rPr lang="en-US" altLang="zh-TW" b="0" dirty="0"/>
              <a:t>=</a:t>
            </a:r>
            <a:r>
              <a:rPr lang="en-US" altLang="zh-TW" b="0" dirty="0" err="1"/>
              <a:t>referral&amp;utm_campaign</a:t>
            </a:r>
            <a:r>
              <a:rPr lang="en-US" altLang="zh-TW" b="0" dirty="0"/>
              <a:t>=</a:t>
            </a:r>
            <a:r>
              <a:rPr lang="en-US" altLang="zh-TW" b="0" dirty="0" err="1"/>
              <a:t>video&amp;utm_content</a:t>
            </a:r>
            <a:r>
              <a:rPr lang="en-US" altLang="zh-TW" b="0" dirty="0"/>
              <a:t>=202135"&gt;</a:t>
            </a:r>
            <a:r>
              <a:rPr lang="en-US" altLang="zh-TW" b="0" dirty="0" err="1"/>
              <a:t>Pixabay</a:t>
            </a:r>
            <a:r>
              <a:rPr lang="en-US" altLang="zh-TW" b="0" dirty="0"/>
              <a:t>&lt;/a&gt;</a:t>
            </a:r>
            <a:endParaRPr lang="zh-TW" altLang="en-US" b="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AC0041-FC2A-47A4-B2B7-4C155C5B0906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952967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903644-C0DE-973D-AE33-61E85E42C9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679F31D1-4B95-D7AF-D6E0-B393D66317D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0A358043-56AE-8CBB-DECF-6EF72797E6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0" dirty="0"/>
              <a:t>Video by &lt;a </a:t>
            </a:r>
            <a:r>
              <a:rPr lang="en-US" altLang="zh-TW" b="0" dirty="0" err="1"/>
              <a:t>href</a:t>
            </a:r>
            <a:r>
              <a:rPr lang="en-US" altLang="zh-TW" b="0" dirty="0"/>
              <a:t>="https://pixabay.com/users/huchideng0769-17752754/?</a:t>
            </a:r>
            <a:r>
              <a:rPr lang="en-US" altLang="zh-TW" b="0" dirty="0" err="1"/>
              <a:t>utm_source</a:t>
            </a:r>
            <a:r>
              <a:rPr lang="en-US" altLang="zh-TW" b="0" dirty="0"/>
              <a:t>=</a:t>
            </a:r>
            <a:r>
              <a:rPr lang="en-US" altLang="zh-TW" b="0" dirty="0" err="1"/>
              <a:t>link-attribution&amp;utm_medium</a:t>
            </a:r>
            <a:r>
              <a:rPr lang="en-US" altLang="zh-TW" b="0" dirty="0"/>
              <a:t>=</a:t>
            </a:r>
            <a:r>
              <a:rPr lang="en-US" altLang="zh-TW" b="0" dirty="0" err="1"/>
              <a:t>referral&amp;utm_campaign</a:t>
            </a:r>
            <a:r>
              <a:rPr lang="en-US" altLang="zh-TW" b="0" dirty="0"/>
              <a:t>=</a:t>
            </a:r>
            <a:r>
              <a:rPr lang="en-US" altLang="zh-TW" b="0" dirty="0" err="1"/>
              <a:t>video&amp;utm_content</a:t>
            </a:r>
            <a:r>
              <a:rPr lang="en-US" altLang="zh-TW" b="0" dirty="0"/>
              <a:t>=46284"&gt;</a:t>
            </a:r>
            <a:r>
              <a:rPr lang="en-US" altLang="zh-TW" b="0" dirty="0" err="1"/>
              <a:t>chideng</a:t>
            </a:r>
            <a:r>
              <a:rPr lang="en-US" altLang="zh-TW" b="0" dirty="0"/>
              <a:t> hu&lt;/a&gt; from &lt;a </a:t>
            </a:r>
            <a:r>
              <a:rPr lang="en-US" altLang="zh-TW" b="0" dirty="0" err="1"/>
              <a:t>href</a:t>
            </a:r>
            <a:r>
              <a:rPr lang="en-US" altLang="zh-TW" b="0" dirty="0"/>
              <a:t>="https://pixabay.com//?</a:t>
            </a:r>
            <a:r>
              <a:rPr lang="en-US" altLang="zh-TW" b="0" dirty="0" err="1"/>
              <a:t>utm_source</a:t>
            </a:r>
            <a:r>
              <a:rPr lang="en-US" altLang="zh-TW" b="0" dirty="0"/>
              <a:t>=</a:t>
            </a:r>
            <a:r>
              <a:rPr lang="en-US" altLang="zh-TW" b="0" dirty="0" err="1"/>
              <a:t>link-attribution&amp;utm_medium</a:t>
            </a:r>
            <a:r>
              <a:rPr lang="en-US" altLang="zh-TW" b="0" dirty="0"/>
              <a:t>=</a:t>
            </a:r>
            <a:r>
              <a:rPr lang="en-US" altLang="zh-TW" b="0" dirty="0" err="1"/>
              <a:t>referral&amp;utm_campaign</a:t>
            </a:r>
            <a:r>
              <a:rPr lang="en-US" altLang="zh-TW" b="0" dirty="0"/>
              <a:t>=</a:t>
            </a:r>
            <a:r>
              <a:rPr lang="en-US" altLang="zh-TW" b="0" dirty="0" err="1"/>
              <a:t>video&amp;utm_content</a:t>
            </a:r>
            <a:r>
              <a:rPr lang="en-US" altLang="zh-TW" b="0" dirty="0"/>
              <a:t>=46284"&gt;</a:t>
            </a:r>
            <a:r>
              <a:rPr lang="en-US" altLang="zh-TW" b="0" dirty="0" err="1"/>
              <a:t>Pixabay</a:t>
            </a:r>
            <a:r>
              <a:rPr lang="en-US" altLang="zh-TW" b="0" dirty="0"/>
              <a:t>&lt;/a&gt;</a:t>
            </a:r>
            <a:endParaRPr lang="zh-TW" altLang="en-US" b="0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E01669B-56AB-BA2F-E924-966386F5024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AC0041-FC2A-47A4-B2B7-4C155C5B0906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032127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B5CC918-B447-434E-B98E-5847BB49C2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17FCC70-CC4E-4CB6-B2CF-9FDA5AC4D3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D08F018-0004-4322-AD0F-E6E740964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0427B34-CB13-41C7-B2F2-CED9BDC5B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6FA962E-5B03-439A-928C-873668765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63035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2F0018-7F8E-4206-A929-07CDC6B5F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B801E88-34C3-4545-A358-81F5614FED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0AFD716-8B99-4230-B55F-C8B88ECBB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A374743-76D9-4BF8-A60C-2F50B2636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0454594-6C11-4013-A666-A151E960E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9530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70F760AC-E708-4605-85E2-7D0F424B3E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4BECF48-F3B6-4D47-82A8-C6AE92EDC2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15DE52A-093E-4116-A2FE-F61BA999B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4553FE1-A5D9-4070-AA9C-378F491D4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28EFDDC-5B11-4543-8144-518625EDA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831239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BFCF4C-FB58-444C-B754-A594851E4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87C475D-648F-4511-A6FE-04B04F755F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511FCF8-D8F7-4914-920F-D63F2D97F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E1D3E8F-338D-4B4D-B411-5282866FF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7DF3AD5-06B6-42D8-AEDF-66CCE6582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98509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986B870-2B24-4658-9AEB-3C92E8E40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0235018-E757-4630-8511-F466B91926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7546C76-CF19-433D-9070-0A54A149F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C9DC25F-827C-4564-AD0E-7FD815D53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C0653A6-68AA-4213-8D62-EAF9243D6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67755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A74D77-9E6E-4FD1-97AD-0ADC1228B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FDE4E9B-689C-4373-B281-9636BE2119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D25EC10-0BDA-4ECA-AB8E-059AC3378E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3DAF127-0983-4C38-869C-C0A513FA9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014CBA6-CCE3-4CF4-8E13-D895EDBD8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CEAA8E5-79B3-445E-B8C3-29BD56CE6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582134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0F76B6-8DEC-4A74-A06A-BA0146321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F00F5C5-99A7-4F16-855A-F170362659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722BEB2-C9B4-4C14-8234-D17E843499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E4A41162-A0AC-4211-940F-4B92208F9B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E8EA159A-F9D7-4F58-A7C3-6E5B65E422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AE973E80-9141-48B7-A9D7-605A45417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6520B07A-79F8-43E7-8013-632DD2AED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3B997D8F-4F1C-4DE6-A82C-3E0C38ACA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799956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CE04611-FD10-429D-89AA-73C259B64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D9009F3-A280-4DA8-ACC4-187DE2172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F8FD791E-F627-4DDB-AD69-F7639FDD1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E9C3C73-9A1B-4A20-B40C-BF8E0726E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16621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1E1D8EED-F2A7-4221-9887-0DBB62EB3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0593B39-DC86-45A7-85EF-B4DB9C28D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D9056B2-6966-4CAF-94D1-2295A737E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72419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C3076DF-D16B-4600-9550-96C6A8DD7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CD3D667-FDE5-4F5D-9495-588EC18912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22F511E7-BEEF-4F51-BA0E-52C1908D56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8060697-A92E-4178-A790-FCBB90D70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A8E3F57-A99A-4C4C-BF14-EE42AB99C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9234440-6924-48D7-AC1A-200D5946B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36183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2E81694-0B93-4D65-9DA3-21597478A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23E4D718-8CB0-4334-BB8A-FB8B57D7CD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DC47463-53E7-4FE3-B60B-1657D11127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8875DC5-6AFF-40C0-8C77-F81A0A3E1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4F8A973-6D07-4F0C-97A0-280FEFC23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B60BB1E-F41B-40F0-929B-520837498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482708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B8575AAC-624C-4B52-ABD4-699B1E35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6722991-C57D-471F-8271-C419A1CFB0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5C839DD-8CBF-4E23-A0C7-7C039E950B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C90D7E-32D6-4894-AE08-7BBB3E610FC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2802D8A-77D4-418C-8190-43B6ADED21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072B55E-2BE2-4AF4-AFF8-2A716F492F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160520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A00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141481-777708178_small">
            <a:hlinkClick r:id="" action="ppaction://media"/>
            <a:extLst>
              <a:ext uri="{FF2B5EF4-FFF2-40B4-BE49-F238E27FC236}">
                <a16:creationId xmlns:a16="http://schemas.microsoft.com/office/drawing/2014/main" id="{39727AAA-EE0E-D00F-1497-E50781005DE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32532283-9F93-4E44-8138-3279696536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025" y="1195387"/>
            <a:ext cx="6350349" cy="2971799"/>
          </a:xfrm>
          <a:noFill/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TW" altLang="en-US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職場故事</a:t>
            </a:r>
            <a:br>
              <a:rPr lang="en-US" altLang="zh-TW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en-US" altLang="zh-TW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Animaze</a:t>
            </a:r>
            <a:r>
              <a:rPr lang="en-US" altLang="zh-TW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28321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2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A00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171085-844787846_small">
            <a:hlinkClick r:id="" action="ppaction://media"/>
            <a:extLst>
              <a:ext uri="{FF2B5EF4-FFF2-40B4-BE49-F238E27FC236}">
                <a16:creationId xmlns:a16="http://schemas.microsoft.com/office/drawing/2014/main" id="{12CDC3DC-933E-C8EE-C618-4D01EEA38B8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標題 1">
            <a:extLst>
              <a:ext uri="{FF2B5EF4-FFF2-40B4-BE49-F238E27FC236}">
                <a16:creationId xmlns:a16="http://schemas.microsoft.com/office/drawing/2014/main" id="{ADF7A0CA-C303-E06C-DA50-3B421EC6EC29}"/>
              </a:ext>
            </a:extLst>
          </p:cNvPr>
          <p:cNvSpPr txBox="1">
            <a:spLocks/>
          </p:cNvSpPr>
          <p:nvPr/>
        </p:nvSpPr>
        <p:spPr>
          <a:xfrm>
            <a:off x="-44336" y="-72043"/>
            <a:ext cx="5268050" cy="1928811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TW" altLang="en-US" sz="7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七、結局</a:t>
            </a:r>
          </a:p>
        </p:txBody>
      </p:sp>
    </p:spTree>
    <p:extLst>
      <p:ext uri="{BB962C8B-B14F-4D97-AF65-F5344CB8AC3E}">
        <p14:creationId xmlns:p14="http://schemas.microsoft.com/office/powerpoint/2010/main" val="3922330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04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A00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5393-183629118_small">
            <a:hlinkClick r:id="" action="ppaction://media"/>
            <a:extLst>
              <a:ext uri="{FF2B5EF4-FFF2-40B4-BE49-F238E27FC236}">
                <a16:creationId xmlns:a16="http://schemas.microsoft.com/office/drawing/2014/main" id="{06585EFC-7D02-7155-AD97-A07831A01F9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32532283-9F93-4E44-8138-3279696536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8793"/>
            <a:ext cx="5268050" cy="1928811"/>
          </a:xfrm>
          <a:noFill/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TW" altLang="en-US" sz="7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一、目標</a:t>
            </a:r>
          </a:p>
        </p:txBody>
      </p:sp>
    </p:spTree>
    <p:extLst>
      <p:ext uri="{BB962C8B-B14F-4D97-AF65-F5344CB8AC3E}">
        <p14:creationId xmlns:p14="http://schemas.microsoft.com/office/powerpoint/2010/main" val="3704817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4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A00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49815-458438877_small">
            <a:hlinkClick r:id="" action="ppaction://media"/>
            <a:extLst>
              <a:ext uri="{FF2B5EF4-FFF2-40B4-BE49-F238E27FC236}">
                <a16:creationId xmlns:a16="http://schemas.microsoft.com/office/drawing/2014/main" id="{BE6F0A56-2E75-EB41-27C3-78F23B93C8D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標題 1">
            <a:extLst>
              <a:ext uri="{FF2B5EF4-FFF2-40B4-BE49-F238E27FC236}">
                <a16:creationId xmlns:a16="http://schemas.microsoft.com/office/drawing/2014/main" id="{00262F21-CC53-763F-F890-8F6EC1B4C8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72043"/>
            <a:ext cx="5268050" cy="1928811"/>
          </a:xfrm>
          <a:noFill/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TW" altLang="en-US" sz="7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二、阻礙</a:t>
            </a:r>
          </a:p>
        </p:txBody>
      </p:sp>
    </p:spTree>
    <p:extLst>
      <p:ext uri="{BB962C8B-B14F-4D97-AF65-F5344CB8AC3E}">
        <p14:creationId xmlns:p14="http://schemas.microsoft.com/office/powerpoint/2010/main" val="886023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75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A00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120679-721759754_small">
            <a:hlinkClick r:id="" action="ppaction://media"/>
            <a:extLst>
              <a:ext uri="{FF2B5EF4-FFF2-40B4-BE49-F238E27FC236}">
                <a16:creationId xmlns:a16="http://schemas.microsoft.com/office/drawing/2014/main" id="{369824E1-3725-5A38-3AF6-7598C1E2452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標題 1">
            <a:extLst>
              <a:ext uri="{FF2B5EF4-FFF2-40B4-BE49-F238E27FC236}">
                <a16:creationId xmlns:a16="http://schemas.microsoft.com/office/drawing/2014/main" id="{3524CA24-7C52-67C2-2846-3A0345C0C6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8794"/>
            <a:ext cx="5268050" cy="1928811"/>
          </a:xfrm>
          <a:noFill/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TW" altLang="en-US" sz="7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三、努力</a:t>
            </a:r>
          </a:p>
        </p:txBody>
      </p:sp>
    </p:spTree>
    <p:extLst>
      <p:ext uri="{BB962C8B-B14F-4D97-AF65-F5344CB8AC3E}">
        <p14:creationId xmlns:p14="http://schemas.microsoft.com/office/powerpoint/2010/main" val="3265804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84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25EABF-2A90-9936-1B3B-C9448998D2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40054-424371552_small">
            <a:hlinkClick r:id="" action="ppaction://media"/>
            <a:extLst>
              <a:ext uri="{FF2B5EF4-FFF2-40B4-BE49-F238E27FC236}">
                <a16:creationId xmlns:a16="http://schemas.microsoft.com/office/drawing/2014/main" id="{CD60B9B9-551E-6D05-071A-67A6EC97F37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4157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432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8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video>
              <p:cMediaNode>
                <p:cTn id="8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A00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204420-924209370_small">
            <a:hlinkClick r:id="" action="ppaction://media"/>
            <a:extLst>
              <a:ext uri="{FF2B5EF4-FFF2-40B4-BE49-F238E27FC236}">
                <a16:creationId xmlns:a16="http://schemas.microsoft.com/office/drawing/2014/main" id="{B7A07D7F-5096-6F61-F497-4179A57A29D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44336" y="-1"/>
            <a:ext cx="12285595" cy="6910647"/>
          </a:xfrm>
          <a:prstGeom prst="rect">
            <a:avLst/>
          </a:prstGeom>
        </p:spPr>
      </p:pic>
      <p:sp>
        <p:nvSpPr>
          <p:cNvPr id="4" name="標題 1">
            <a:extLst>
              <a:ext uri="{FF2B5EF4-FFF2-40B4-BE49-F238E27FC236}">
                <a16:creationId xmlns:a16="http://schemas.microsoft.com/office/drawing/2014/main" id="{33CF0883-19D2-238E-2DBB-765BE261A690}"/>
              </a:ext>
            </a:extLst>
          </p:cNvPr>
          <p:cNvSpPr txBox="1">
            <a:spLocks/>
          </p:cNvSpPr>
          <p:nvPr/>
        </p:nvSpPr>
        <p:spPr>
          <a:xfrm>
            <a:off x="-44336" y="-72043"/>
            <a:ext cx="5268050" cy="1928811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TW" altLang="en-US" sz="7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四、結果</a:t>
            </a:r>
          </a:p>
        </p:txBody>
      </p:sp>
    </p:spTree>
    <p:extLst>
      <p:ext uri="{BB962C8B-B14F-4D97-AF65-F5344CB8AC3E}">
        <p14:creationId xmlns:p14="http://schemas.microsoft.com/office/powerpoint/2010/main" val="2199917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50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A00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34473-402606909_small">
            <a:hlinkClick r:id="" action="ppaction://media"/>
            <a:extLst>
              <a:ext uri="{FF2B5EF4-FFF2-40B4-BE49-F238E27FC236}">
                <a16:creationId xmlns:a16="http://schemas.microsoft.com/office/drawing/2014/main" id="{4FAB83E0-DE73-176C-7100-03680E02B8A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標題 1">
            <a:extLst>
              <a:ext uri="{FF2B5EF4-FFF2-40B4-BE49-F238E27FC236}">
                <a16:creationId xmlns:a16="http://schemas.microsoft.com/office/drawing/2014/main" id="{0D0C6125-D7BE-CD52-2BD3-3B9CF71AC3B9}"/>
              </a:ext>
            </a:extLst>
          </p:cNvPr>
          <p:cNvSpPr txBox="1">
            <a:spLocks/>
          </p:cNvSpPr>
          <p:nvPr/>
        </p:nvSpPr>
        <p:spPr>
          <a:xfrm>
            <a:off x="-44336" y="-72043"/>
            <a:ext cx="5268050" cy="1928811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TW" altLang="en-US" sz="7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五、意外</a:t>
            </a:r>
          </a:p>
        </p:txBody>
      </p:sp>
    </p:spTree>
    <p:extLst>
      <p:ext uri="{BB962C8B-B14F-4D97-AF65-F5344CB8AC3E}">
        <p14:creationId xmlns:p14="http://schemas.microsoft.com/office/powerpoint/2010/main" val="3697828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9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A00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202135-917314714_small">
            <a:hlinkClick r:id="" action="ppaction://media"/>
            <a:extLst>
              <a:ext uri="{FF2B5EF4-FFF2-40B4-BE49-F238E27FC236}">
                <a16:creationId xmlns:a16="http://schemas.microsoft.com/office/drawing/2014/main" id="{75122C98-9667-7919-2270-B1110B71EC7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-1"/>
            <a:ext cx="12241876" cy="6886055"/>
          </a:xfrm>
          <a:prstGeom prst="rect">
            <a:avLst/>
          </a:prstGeom>
        </p:spPr>
      </p:pic>
      <p:sp>
        <p:nvSpPr>
          <p:cNvPr id="7" name="標題 1">
            <a:extLst>
              <a:ext uri="{FF2B5EF4-FFF2-40B4-BE49-F238E27FC236}">
                <a16:creationId xmlns:a16="http://schemas.microsoft.com/office/drawing/2014/main" id="{DE7BFAF1-653B-ED03-2D99-EC97CF2DB976}"/>
              </a:ext>
            </a:extLst>
          </p:cNvPr>
          <p:cNvSpPr txBox="1">
            <a:spLocks/>
          </p:cNvSpPr>
          <p:nvPr/>
        </p:nvSpPr>
        <p:spPr>
          <a:xfrm>
            <a:off x="-44336" y="-72043"/>
            <a:ext cx="5268050" cy="1928811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TW" altLang="en-US" sz="72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六、轉彎</a:t>
            </a:r>
          </a:p>
        </p:txBody>
      </p:sp>
    </p:spTree>
    <p:extLst>
      <p:ext uri="{BB962C8B-B14F-4D97-AF65-F5344CB8AC3E}">
        <p14:creationId xmlns:p14="http://schemas.microsoft.com/office/powerpoint/2010/main" val="3175247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12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E59F2E-65FB-CDAF-0793-8E6518CC6A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46284-446732347_small">
            <a:hlinkClick r:id="" action="ppaction://media"/>
            <a:extLst>
              <a:ext uri="{FF2B5EF4-FFF2-40B4-BE49-F238E27FC236}">
                <a16:creationId xmlns:a16="http://schemas.microsoft.com/office/drawing/2014/main" id="{2A8CB578-14AC-6C82-013D-C4683A12E08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81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</TotalTime>
  <Words>888</Words>
  <Application>Microsoft Office PowerPoint</Application>
  <PresentationFormat>寬螢幕</PresentationFormat>
  <Paragraphs>28</Paragraphs>
  <Slides>10</Slides>
  <Notes>10</Notes>
  <HiddenSlides>0</HiddenSlides>
  <MMClips>10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10</vt:i4>
      </vt:variant>
    </vt:vector>
  </HeadingPairs>
  <TitlesOfParts>
    <vt:vector size="16" baseType="lpstr">
      <vt:lpstr>微軟正黑體</vt:lpstr>
      <vt:lpstr>Aptos</vt:lpstr>
      <vt:lpstr>Arial</vt:lpstr>
      <vt:lpstr>Calibri</vt:lpstr>
      <vt:lpstr>Calibri Light</vt:lpstr>
      <vt:lpstr>Office 佈景主題</vt:lpstr>
      <vt:lpstr>職場故事 (Animaze)</vt:lpstr>
      <vt:lpstr>一、目標</vt:lpstr>
      <vt:lpstr>二、阻礙</vt:lpstr>
      <vt:lpstr>三、努力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cg</dc:creator>
  <cp:lastModifiedBy>立翔 王</cp:lastModifiedBy>
  <cp:revision>8</cp:revision>
  <dcterms:created xsi:type="dcterms:W3CDTF">2024-09-16T08:29:48Z</dcterms:created>
  <dcterms:modified xsi:type="dcterms:W3CDTF">2024-10-31T12:47:25Z</dcterms:modified>
</cp:coreProperties>
</file>

<file path=docProps/thumbnail.jpeg>
</file>